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7920038" cy="4456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2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4"/>
    <p:restoredTop sz="94674"/>
  </p:normalViewPr>
  <p:slideViewPr>
    <p:cSldViewPr snapToGrid="0" snapToObjects="1">
      <p:cViewPr varScale="1">
        <p:scale>
          <a:sx n="193" d="100"/>
          <a:sy n="193" d="100"/>
        </p:scale>
        <p:origin x="24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80C41-5880-F543-8105-D8E390CE1B7A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40A0A-577D-CE46-87D0-F5F366287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34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40A0A-577D-CE46-87D0-F5F366287D0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91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005" y="729276"/>
            <a:ext cx="5940029" cy="1551387"/>
          </a:xfrm>
        </p:spPr>
        <p:txBody>
          <a:bodyPr anchor="b"/>
          <a:lstStyle>
            <a:lvl1pPr algn="ctr">
              <a:defRPr sz="389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2340491"/>
            <a:ext cx="5940029" cy="1075862"/>
          </a:xfrm>
        </p:spPr>
        <p:txBody>
          <a:bodyPr/>
          <a:lstStyle>
            <a:lvl1pPr marL="0" indent="0" algn="ctr">
              <a:buNone/>
              <a:defRPr sz="1559"/>
            </a:lvl1pPr>
            <a:lvl2pPr marL="296997" indent="0" algn="ctr">
              <a:buNone/>
              <a:defRPr sz="1299"/>
            </a:lvl2pPr>
            <a:lvl3pPr marL="593994" indent="0" algn="ctr">
              <a:buNone/>
              <a:defRPr sz="1169"/>
            </a:lvl3pPr>
            <a:lvl4pPr marL="890991" indent="0" algn="ctr">
              <a:buNone/>
              <a:defRPr sz="1039"/>
            </a:lvl4pPr>
            <a:lvl5pPr marL="1187988" indent="0" algn="ctr">
              <a:buNone/>
              <a:defRPr sz="1039"/>
            </a:lvl5pPr>
            <a:lvl6pPr marL="1484986" indent="0" algn="ctr">
              <a:buNone/>
              <a:defRPr sz="1039"/>
            </a:lvl6pPr>
            <a:lvl7pPr marL="1781983" indent="0" algn="ctr">
              <a:buNone/>
              <a:defRPr sz="1039"/>
            </a:lvl7pPr>
            <a:lvl8pPr marL="2078980" indent="0" algn="ctr">
              <a:buNone/>
              <a:defRPr sz="1039"/>
            </a:lvl8pPr>
            <a:lvl9pPr marL="2375977" indent="0" algn="ctr">
              <a:buNone/>
              <a:defRPr sz="1039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0855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7" y="237247"/>
            <a:ext cx="1707758" cy="37763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237247"/>
            <a:ext cx="5024274" cy="37763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29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55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7" y="1110934"/>
            <a:ext cx="6831033" cy="1853619"/>
          </a:xfrm>
        </p:spPr>
        <p:txBody>
          <a:bodyPr anchor="b"/>
          <a:lstStyle>
            <a:lvl1pPr>
              <a:defRPr sz="389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7" y="2982089"/>
            <a:ext cx="6831033" cy="974774"/>
          </a:xfrm>
        </p:spPr>
        <p:txBody>
          <a:bodyPr/>
          <a:lstStyle>
            <a:lvl1pPr marL="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1pPr>
            <a:lvl2pPr marL="296997" indent="0">
              <a:buNone/>
              <a:defRPr sz="1299">
                <a:solidFill>
                  <a:schemeClr val="tx1">
                    <a:tint val="75000"/>
                  </a:schemeClr>
                </a:solidFill>
              </a:defRPr>
            </a:lvl2pPr>
            <a:lvl3pPr marL="593994" indent="0">
              <a:buNone/>
              <a:defRPr sz="1169">
                <a:solidFill>
                  <a:schemeClr val="tx1">
                    <a:tint val="75000"/>
                  </a:schemeClr>
                </a:solidFill>
              </a:defRPr>
            </a:lvl3pPr>
            <a:lvl4pPr marL="890991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4pPr>
            <a:lvl5pPr marL="1187988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5pPr>
            <a:lvl6pPr marL="1484986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6pPr>
            <a:lvl7pPr marL="1781983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7pPr>
            <a:lvl8pPr marL="2078980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8pPr>
            <a:lvl9pPr marL="2375977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85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1186234"/>
            <a:ext cx="3366016" cy="28273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1186234"/>
            <a:ext cx="3366016" cy="28273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75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237247"/>
            <a:ext cx="6831033" cy="8613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1092367"/>
            <a:ext cx="3350547" cy="535352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6997" indent="0">
              <a:buNone/>
              <a:defRPr sz="1299" b="1"/>
            </a:lvl2pPr>
            <a:lvl3pPr marL="593994" indent="0">
              <a:buNone/>
              <a:defRPr sz="1169" b="1"/>
            </a:lvl3pPr>
            <a:lvl4pPr marL="890991" indent="0">
              <a:buNone/>
              <a:defRPr sz="1039" b="1"/>
            </a:lvl4pPr>
            <a:lvl5pPr marL="1187988" indent="0">
              <a:buNone/>
              <a:defRPr sz="1039" b="1"/>
            </a:lvl5pPr>
            <a:lvl6pPr marL="1484986" indent="0">
              <a:buNone/>
              <a:defRPr sz="1039" b="1"/>
            </a:lvl6pPr>
            <a:lvl7pPr marL="1781983" indent="0">
              <a:buNone/>
              <a:defRPr sz="1039" b="1"/>
            </a:lvl7pPr>
            <a:lvl8pPr marL="2078980" indent="0">
              <a:buNone/>
              <a:defRPr sz="1039" b="1"/>
            </a:lvl8pPr>
            <a:lvl9pPr marL="2375977" indent="0">
              <a:buNone/>
              <a:defRPr sz="1039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1627719"/>
            <a:ext cx="3350547" cy="239413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19" y="1092367"/>
            <a:ext cx="3367048" cy="535352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6997" indent="0">
              <a:buNone/>
              <a:defRPr sz="1299" b="1"/>
            </a:lvl2pPr>
            <a:lvl3pPr marL="593994" indent="0">
              <a:buNone/>
              <a:defRPr sz="1169" b="1"/>
            </a:lvl3pPr>
            <a:lvl4pPr marL="890991" indent="0">
              <a:buNone/>
              <a:defRPr sz="1039" b="1"/>
            </a:lvl4pPr>
            <a:lvl5pPr marL="1187988" indent="0">
              <a:buNone/>
              <a:defRPr sz="1039" b="1"/>
            </a:lvl5pPr>
            <a:lvl6pPr marL="1484986" indent="0">
              <a:buNone/>
              <a:defRPr sz="1039" b="1"/>
            </a:lvl6pPr>
            <a:lvl7pPr marL="1781983" indent="0">
              <a:buNone/>
              <a:defRPr sz="1039" b="1"/>
            </a:lvl7pPr>
            <a:lvl8pPr marL="2078980" indent="0">
              <a:buNone/>
              <a:defRPr sz="1039" b="1"/>
            </a:lvl8pPr>
            <a:lvl9pPr marL="2375977" indent="0">
              <a:buNone/>
              <a:defRPr sz="1039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19" y="1627719"/>
            <a:ext cx="3367048" cy="239413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81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22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97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5" y="297074"/>
            <a:ext cx="2554418" cy="1039760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641598"/>
            <a:ext cx="4009519" cy="3166728"/>
          </a:xfrm>
        </p:spPr>
        <p:txBody>
          <a:bodyPr/>
          <a:lstStyle>
            <a:lvl1pPr>
              <a:defRPr sz="2079"/>
            </a:lvl1pPr>
            <a:lvl2pPr>
              <a:defRPr sz="1819"/>
            </a:lvl2pPr>
            <a:lvl3pPr>
              <a:defRPr sz="1559"/>
            </a:lvl3pPr>
            <a:lvl4pPr>
              <a:defRPr sz="1299"/>
            </a:lvl4pPr>
            <a:lvl5pPr>
              <a:defRPr sz="1299"/>
            </a:lvl5pPr>
            <a:lvl6pPr>
              <a:defRPr sz="1299"/>
            </a:lvl6pPr>
            <a:lvl7pPr>
              <a:defRPr sz="1299"/>
            </a:lvl7pPr>
            <a:lvl8pPr>
              <a:defRPr sz="1299"/>
            </a:lvl8pPr>
            <a:lvl9pPr>
              <a:defRPr sz="129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5" y="1336834"/>
            <a:ext cx="2554418" cy="2476650"/>
          </a:xfrm>
        </p:spPr>
        <p:txBody>
          <a:bodyPr/>
          <a:lstStyle>
            <a:lvl1pPr marL="0" indent="0">
              <a:buNone/>
              <a:defRPr sz="1039"/>
            </a:lvl1pPr>
            <a:lvl2pPr marL="296997" indent="0">
              <a:buNone/>
              <a:defRPr sz="909"/>
            </a:lvl2pPr>
            <a:lvl3pPr marL="593994" indent="0">
              <a:buNone/>
              <a:defRPr sz="780"/>
            </a:lvl3pPr>
            <a:lvl4pPr marL="890991" indent="0">
              <a:buNone/>
              <a:defRPr sz="650"/>
            </a:lvl4pPr>
            <a:lvl5pPr marL="1187988" indent="0">
              <a:buNone/>
              <a:defRPr sz="650"/>
            </a:lvl5pPr>
            <a:lvl6pPr marL="1484986" indent="0">
              <a:buNone/>
              <a:defRPr sz="650"/>
            </a:lvl6pPr>
            <a:lvl7pPr marL="1781983" indent="0">
              <a:buNone/>
              <a:defRPr sz="650"/>
            </a:lvl7pPr>
            <a:lvl8pPr marL="2078980" indent="0">
              <a:buNone/>
              <a:defRPr sz="650"/>
            </a:lvl8pPr>
            <a:lvl9pPr marL="2375977" indent="0">
              <a:buNone/>
              <a:defRPr sz="6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25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5" y="297074"/>
            <a:ext cx="2554418" cy="1039760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641598"/>
            <a:ext cx="4009519" cy="3166728"/>
          </a:xfrm>
        </p:spPr>
        <p:txBody>
          <a:bodyPr anchor="t"/>
          <a:lstStyle>
            <a:lvl1pPr marL="0" indent="0">
              <a:buNone/>
              <a:defRPr sz="2079"/>
            </a:lvl1pPr>
            <a:lvl2pPr marL="296997" indent="0">
              <a:buNone/>
              <a:defRPr sz="1819"/>
            </a:lvl2pPr>
            <a:lvl3pPr marL="593994" indent="0">
              <a:buNone/>
              <a:defRPr sz="1559"/>
            </a:lvl3pPr>
            <a:lvl4pPr marL="890991" indent="0">
              <a:buNone/>
              <a:defRPr sz="1299"/>
            </a:lvl4pPr>
            <a:lvl5pPr marL="1187988" indent="0">
              <a:buNone/>
              <a:defRPr sz="1299"/>
            </a:lvl5pPr>
            <a:lvl6pPr marL="1484986" indent="0">
              <a:buNone/>
              <a:defRPr sz="1299"/>
            </a:lvl6pPr>
            <a:lvl7pPr marL="1781983" indent="0">
              <a:buNone/>
              <a:defRPr sz="1299"/>
            </a:lvl7pPr>
            <a:lvl8pPr marL="2078980" indent="0">
              <a:buNone/>
              <a:defRPr sz="1299"/>
            </a:lvl8pPr>
            <a:lvl9pPr marL="2375977" indent="0">
              <a:buNone/>
              <a:defRPr sz="129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5" y="1336834"/>
            <a:ext cx="2554418" cy="2476650"/>
          </a:xfrm>
        </p:spPr>
        <p:txBody>
          <a:bodyPr/>
          <a:lstStyle>
            <a:lvl1pPr marL="0" indent="0">
              <a:buNone/>
              <a:defRPr sz="1039"/>
            </a:lvl1pPr>
            <a:lvl2pPr marL="296997" indent="0">
              <a:buNone/>
              <a:defRPr sz="909"/>
            </a:lvl2pPr>
            <a:lvl3pPr marL="593994" indent="0">
              <a:buNone/>
              <a:defRPr sz="780"/>
            </a:lvl3pPr>
            <a:lvl4pPr marL="890991" indent="0">
              <a:buNone/>
              <a:defRPr sz="650"/>
            </a:lvl4pPr>
            <a:lvl5pPr marL="1187988" indent="0">
              <a:buNone/>
              <a:defRPr sz="650"/>
            </a:lvl5pPr>
            <a:lvl6pPr marL="1484986" indent="0">
              <a:buNone/>
              <a:defRPr sz="650"/>
            </a:lvl6pPr>
            <a:lvl7pPr marL="1781983" indent="0">
              <a:buNone/>
              <a:defRPr sz="650"/>
            </a:lvl7pPr>
            <a:lvl8pPr marL="2078980" indent="0">
              <a:buNone/>
              <a:defRPr sz="650"/>
            </a:lvl8pPr>
            <a:lvl9pPr marL="2375977" indent="0">
              <a:buNone/>
              <a:defRPr sz="6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34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237247"/>
            <a:ext cx="6831033" cy="861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1186234"/>
            <a:ext cx="6831033" cy="282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4130157"/>
            <a:ext cx="1782009" cy="237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04A24-79B8-1140-AD9C-3F47EEA94F2C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4130157"/>
            <a:ext cx="2673013" cy="237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4130157"/>
            <a:ext cx="1782009" cy="237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463D4-E5FC-E546-9C89-D82372D9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78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93994" rtl="0" eaLnBrk="1" latinLnBrk="0" hangingPunct="1">
        <a:lnSpc>
          <a:spcPct val="90000"/>
        </a:lnSpc>
        <a:spcBef>
          <a:spcPct val="0"/>
        </a:spcBef>
        <a:buNone/>
        <a:defRPr sz="2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499" indent="-148499" algn="l" defTabSz="593994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1819" kern="1200">
          <a:solidFill>
            <a:schemeClr val="tx1"/>
          </a:solidFill>
          <a:latin typeface="+mn-lt"/>
          <a:ea typeface="+mn-ea"/>
          <a:cs typeface="+mn-cs"/>
        </a:defRPr>
      </a:lvl1pPr>
      <a:lvl2pPr marL="445496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42493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299" kern="1200">
          <a:solidFill>
            <a:schemeClr val="tx1"/>
          </a:solidFill>
          <a:latin typeface="+mn-lt"/>
          <a:ea typeface="+mn-ea"/>
          <a:cs typeface="+mn-cs"/>
        </a:defRPr>
      </a:lvl3pPr>
      <a:lvl4pPr marL="1039490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336487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633484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930481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227478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524476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1pPr>
      <a:lvl2pPr marL="296997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2pPr>
      <a:lvl3pPr marL="593994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3pPr>
      <a:lvl4pPr marL="890991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187988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484986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781983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078980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375977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52DAC79-78D9-9645-845D-027863D2B5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-1"/>
            <a:ext cx="7920038" cy="4456113"/>
          </a:xfrm>
          <a:prstGeom prst="rect">
            <a:avLst/>
          </a:prstGeom>
        </p:spPr>
      </p:pic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D3DF6E56-2392-024F-84D5-249CB161A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0718" y="3599234"/>
            <a:ext cx="5590903" cy="666686"/>
          </a:xfrm>
        </p:spPr>
        <p:txBody>
          <a:bodyPr>
            <a:normAutofit/>
          </a:bodyPr>
          <a:lstStyle/>
          <a:p>
            <a:pPr defTabSz="1675958">
              <a:lnSpc>
                <a:spcPct val="100000"/>
              </a:lnSpc>
              <a:spcBef>
                <a:spcPts val="0"/>
              </a:spcBef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»Hier bitte die Biogasbotschaft eintragen....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Euren Einsatz!«</a:t>
            </a:r>
          </a:p>
          <a:p>
            <a:endParaRPr lang="de-DE" sz="21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E7444792-648B-8747-9D64-D72FC8D82CD6}"/>
              </a:ext>
            </a:extLst>
          </p:cNvPr>
          <p:cNvSpPr txBox="1">
            <a:spLocks/>
          </p:cNvSpPr>
          <p:nvPr/>
        </p:nvSpPr>
        <p:spPr>
          <a:xfrm>
            <a:off x="5643488" y="1945890"/>
            <a:ext cx="2038224" cy="1027107"/>
          </a:xfrm>
          <a:prstGeom prst="rect">
            <a:avLst/>
          </a:prstGeom>
          <a:solidFill>
            <a:srgbClr val="C02080">
              <a:alpha val="55000"/>
            </a:srgbClr>
          </a:solidFill>
        </p:spPr>
        <p:txBody>
          <a:bodyPr vert="horz" lIns="335190" tIns="167595" rIns="335190" bIns="167595" rtlCol="0">
            <a:normAutofit/>
          </a:bodyPr>
          <a:lstStyle>
            <a:lvl1pPr marL="0" indent="0" algn="l" defTabSz="216073" rtl="0" eaLnBrk="1" latinLnBrk="0" hangingPunct="1">
              <a:lnSpc>
                <a:spcPct val="90000"/>
              </a:lnSpc>
              <a:spcBef>
                <a:spcPts val="236"/>
              </a:spcBef>
              <a:buFont typeface="Arial" panose="020B0604020202020204" pitchFamily="34" charset="0"/>
              <a:buNone/>
              <a:defRPr sz="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036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3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73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4109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2145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0182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8218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6255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64291" indent="0" algn="l" defTabSz="216073" rtl="0" eaLnBrk="1" latinLnBrk="0" hangingPunct="1">
              <a:lnSpc>
                <a:spcPct val="90000"/>
              </a:lnSpc>
              <a:spcBef>
                <a:spcPts val="118"/>
              </a:spcBef>
              <a:buFont typeface="Arial" panose="020B0604020202020204" pitchFamily="34" charset="0"/>
              <a:buNone/>
              <a:defRPr sz="23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675958">
              <a:lnSpc>
                <a:spcPct val="100000"/>
              </a:lnSpc>
              <a:spcBef>
                <a:spcPts val="0"/>
              </a:spcBef>
            </a:pPr>
            <a:r>
              <a:rPr lang="de-DE" sz="1400" i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pPr defTabSz="1675958">
              <a:lnSpc>
                <a:spcPct val="100000"/>
              </a:lnSpc>
              <a:spcBef>
                <a:spcPts val="0"/>
              </a:spcBef>
            </a:pPr>
            <a:r>
              <a:rPr lang="de-DE" sz="1400" i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</a:p>
          <a:p>
            <a:endParaRPr lang="de-DE" sz="21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AEC49E-F30C-094A-BD0E-F8602ABCF5FB}"/>
              </a:ext>
            </a:extLst>
          </p:cNvPr>
          <p:cNvSpPr txBox="1"/>
          <p:nvPr/>
        </p:nvSpPr>
        <p:spPr>
          <a:xfrm>
            <a:off x="1916927" y="190193"/>
            <a:ext cx="57281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3600" b="1" dirty="0"/>
              <a:t>Aktionswoche #Biogas2Drive</a:t>
            </a:r>
            <a:endParaRPr lang="de-DE" sz="3600" dirty="0"/>
          </a:p>
          <a:p>
            <a:pPr algn="r"/>
            <a:r>
              <a:rPr lang="de-DE" sz="2000" b="1" dirty="0"/>
              <a:t>6. bis 12. September 2021</a:t>
            </a:r>
            <a:endParaRPr lang="de-DE" sz="20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04D3635-56F7-C448-B5A9-D9B699B6F1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808" r="73176"/>
          <a:stretch/>
        </p:blipFill>
        <p:spPr>
          <a:xfrm>
            <a:off x="6222863" y="3375866"/>
            <a:ext cx="1461091" cy="579392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7F9488D-7D01-D745-8A1E-8520759B539D}"/>
              </a:ext>
            </a:extLst>
          </p:cNvPr>
          <p:cNvSpPr txBox="1"/>
          <p:nvPr/>
        </p:nvSpPr>
        <p:spPr>
          <a:xfrm>
            <a:off x="6181928" y="3920526"/>
            <a:ext cx="15878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b="1" dirty="0" err="1">
                <a:solidFill>
                  <a:schemeClr val="bg1"/>
                </a:solidFill>
              </a:rPr>
              <a:t>www.biogas.org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F690EC8-6958-1247-B864-8B288E9DFBF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" y="1"/>
            <a:ext cx="1210961" cy="1512196"/>
          </a:xfrm>
          <a:prstGeom prst="rect">
            <a:avLst/>
          </a:prstGeom>
        </p:spPr>
      </p:pic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B2B74ADD-5024-4B8C-8006-AD623A686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0719" y="1383957"/>
            <a:ext cx="4146109" cy="2169845"/>
          </a:xfrm>
        </p:spPr>
      </p:sp>
    </p:spTree>
    <p:extLst>
      <p:ext uri="{BB962C8B-B14F-4D97-AF65-F5344CB8AC3E}">
        <p14:creationId xmlns:p14="http://schemas.microsoft.com/office/powerpoint/2010/main" val="57523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</Words>
  <Application>Microsoft Office PowerPoint</Application>
  <PresentationFormat>Benutzerdefiniert</PresentationFormat>
  <Paragraphs>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Andrea Horbelt</cp:lastModifiedBy>
  <cp:revision>17</cp:revision>
  <dcterms:created xsi:type="dcterms:W3CDTF">2021-04-29T12:19:23Z</dcterms:created>
  <dcterms:modified xsi:type="dcterms:W3CDTF">2021-08-12T08:30:26Z</dcterms:modified>
</cp:coreProperties>
</file>