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9" r:id="rId4"/>
  </p:sldIdLst>
  <p:sldSz cx="4406900" cy="1544638"/>
  <p:notesSz cx="6858000" cy="9144000"/>
  <p:defaultTextStyle>
    <a:defPPr>
      <a:defRPr lang="de-DE"/>
    </a:defPPr>
    <a:lvl1pPr marL="0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69530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39060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08589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678119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847649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017179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186708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356238" algn="l" defTabSz="16953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86C69B17-DD43-8B4E-BB7E-62E14A1F17D1}">
          <p14:sldIdLst>
            <p14:sldId id="256"/>
            <p14:sldId id="260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40" d="100"/>
          <a:sy n="240" d="100"/>
        </p:scale>
        <p:origin x="-2816" y="-1912"/>
      </p:cViewPr>
      <p:guideLst>
        <p:guide orient="horz" pos="487"/>
        <p:guide pos="13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0518" y="479839"/>
            <a:ext cx="3745865" cy="331096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61036" y="875296"/>
            <a:ext cx="3084830" cy="3947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9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8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8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6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56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74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736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33999" y="13946"/>
            <a:ext cx="475884" cy="296771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5582" y="13946"/>
            <a:ext cx="1354969" cy="296771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87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379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8115" y="992573"/>
            <a:ext cx="3745865" cy="306782"/>
          </a:xfrm>
        </p:spPr>
        <p:txBody>
          <a:bodyPr anchor="t"/>
          <a:lstStyle>
            <a:lvl1pPr algn="l">
              <a:defRPr sz="15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8115" y="654685"/>
            <a:ext cx="3745865" cy="337889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6953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3906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0858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7811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84764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101717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186708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356238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78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5582" y="81165"/>
            <a:ext cx="915044" cy="229550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94074" y="81165"/>
            <a:ext cx="915809" cy="229550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08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345" y="61857"/>
            <a:ext cx="3966210" cy="25744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0346" y="345757"/>
            <a:ext cx="1947146" cy="14409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69530" indent="0">
              <a:buNone/>
              <a:defRPr sz="700" b="1"/>
            </a:lvl2pPr>
            <a:lvl3pPr marL="339060" indent="0">
              <a:buNone/>
              <a:defRPr sz="700" b="1"/>
            </a:lvl3pPr>
            <a:lvl4pPr marL="508589" indent="0">
              <a:buNone/>
              <a:defRPr sz="600" b="1"/>
            </a:lvl4pPr>
            <a:lvl5pPr marL="678119" indent="0">
              <a:buNone/>
              <a:defRPr sz="600" b="1"/>
            </a:lvl5pPr>
            <a:lvl6pPr marL="847649" indent="0">
              <a:buNone/>
              <a:defRPr sz="600" b="1"/>
            </a:lvl6pPr>
            <a:lvl7pPr marL="1017179" indent="0">
              <a:buNone/>
              <a:defRPr sz="600" b="1"/>
            </a:lvl7pPr>
            <a:lvl8pPr marL="1186708" indent="0">
              <a:buNone/>
              <a:defRPr sz="600" b="1"/>
            </a:lvl8pPr>
            <a:lvl9pPr marL="1356238" indent="0">
              <a:buNone/>
              <a:defRPr sz="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20346" y="489851"/>
            <a:ext cx="1947146" cy="88995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238645" y="345757"/>
            <a:ext cx="1947911" cy="14409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69530" indent="0">
              <a:buNone/>
              <a:defRPr sz="700" b="1"/>
            </a:lvl2pPr>
            <a:lvl3pPr marL="339060" indent="0">
              <a:buNone/>
              <a:defRPr sz="700" b="1"/>
            </a:lvl3pPr>
            <a:lvl4pPr marL="508589" indent="0">
              <a:buNone/>
              <a:defRPr sz="600" b="1"/>
            </a:lvl4pPr>
            <a:lvl5pPr marL="678119" indent="0">
              <a:buNone/>
              <a:defRPr sz="600" b="1"/>
            </a:lvl5pPr>
            <a:lvl6pPr marL="847649" indent="0">
              <a:buNone/>
              <a:defRPr sz="600" b="1"/>
            </a:lvl6pPr>
            <a:lvl7pPr marL="1017179" indent="0">
              <a:buNone/>
              <a:defRPr sz="600" b="1"/>
            </a:lvl7pPr>
            <a:lvl8pPr marL="1186708" indent="0">
              <a:buNone/>
              <a:defRPr sz="600" b="1"/>
            </a:lvl8pPr>
            <a:lvl9pPr marL="1356238" indent="0">
              <a:buNone/>
              <a:defRPr sz="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238645" y="489851"/>
            <a:ext cx="1947911" cy="88995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047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468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85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346" y="61500"/>
            <a:ext cx="1449840" cy="26173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22975" y="61499"/>
            <a:ext cx="2463580" cy="131830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20346" y="323231"/>
            <a:ext cx="1449840" cy="1056575"/>
          </a:xfrm>
        </p:spPr>
        <p:txBody>
          <a:bodyPr/>
          <a:lstStyle>
            <a:lvl1pPr marL="0" indent="0">
              <a:buNone/>
              <a:defRPr sz="500"/>
            </a:lvl1pPr>
            <a:lvl2pPr marL="169530" indent="0">
              <a:buNone/>
              <a:defRPr sz="400"/>
            </a:lvl2pPr>
            <a:lvl3pPr marL="339060" indent="0">
              <a:buNone/>
              <a:defRPr sz="400"/>
            </a:lvl3pPr>
            <a:lvl4pPr marL="508589" indent="0">
              <a:buNone/>
              <a:defRPr sz="300"/>
            </a:lvl4pPr>
            <a:lvl5pPr marL="678119" indent="0">
              <a:buNone/>
              <a:defRPr sz="300"/>
            </a:lvl5pPr>
            <a:lvl6pPr marL="847649" indent="0">
              <a:buNone/>
              <a:defRPr sz="300"/>
            </a:lvl6pPr>
            <a:lvl7pPr marL="1017179" indent="0">
              <a:buNone/>
              <a:defRPr sz="300"/>
            </a:lvl7pPr>
            <a:lvl8pPr marL="1186708" indent="0">
              <a:buNone/>
              <a:defRPr sz="300"/>
            </a:lvl8pPr>
            <a:lvl9pPr marL="1356238" indent="0">
              <a:buNone/>
              <a:defRPr sz="3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75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783" y="1081248"/>
            <a:ext cx="2644140" cy="127647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63783" y="138017"/>
            <a:ext cx="2644140" cy="926783"/>
          </a:xfrm>
        </p:spPr>
        <p:txBody>
          <a:bodyPr/>
          <a:lstStyle>
            <a:lvl1pPr marL="0" indent="0">
              <a:buNone/>
              <a:defRPr sz="1200"/>
            </a:lvl1pPr>
            <a:lvl2pPr marL="169530" indent="0">
              <a:buNone/>
              <a:defRPr sz="1000"/>
            </a:lvl2pPr>
            <a:lvl3pPr marL="339060" indent="0">
              <a:buNone/>
              <a:defRPr sz="900"/>
            </a:lvl3pPr>
            <a:lvl4pPr marL="508589" indent="0">
              <a:buNone/>
              <a:defRPr sz="700"/>
            </a:lvl4pPr>
            <a:lvl5pPr marL="678119" indent="0">
              <a:buNone/>
              <a:defRPr sz="700"/>
            </a:lvl5pPr>
            <a:lvl6pPr marL="847649" indent="0">
              <a:buNone/>
              <a:defRPr sz="700"/>
            </a:lvl6pPr>
            <a:lvl7pPr marL="1017179" indent="0">
              <a:buNone/>
              <a:defRPr sz="700"/>
            </a:lvl7pPr>
            <a:lvl8pPr marL="1186708" indent="0">
              <a:buNone/>
              <a:defRPr sz="700"/>
            </a:lvl8pPr>
            <a:lvl9pPr marL="1356238" indent="0">
              <a:buNone/>
              <a:defRPr sz="7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63783" y="1208894"/>
            <a:ext cx="2644140" cy="181280"/>
          </a:xfrm>
        </p:spPr>
        <p:txBody>
          <a:bodyPr/>
          <a:lstStyle>
            <a:lvl1pPr marL="0" indent="0">
              <a:buNone/>
              <a:defRPr sz="500"/>
            </a:lvl1pPr>
            <a:lvl2pPr marL="169530" indent="0">
              <a:buNone/>
              <a:defRPr sz="400"/>
            </a:lvl2pPr>
            <a:lvl3pPr marL="339060" indent="0">
              <a:buNone/>
              <a:defRPr sz="400"/>
            </a:lvl3pPr>
            <a:lvl4pPr marL="508589" indent="0">
              <a:buNone/>
              <a:defRPr sz="300"/>
            </a:lvl4pPr>
            <a:lvl5pPr marL="678119" indent="0">
              <a:buNone/>
              <a:defRPr sz="300"/>
            </a:lvl5pPr>
            <a:lvl6pPr marL="847649" indent="0">
              <a:buNone/>
              <a:defRPr sz="300"/>
            </a:lvl6pPr>
            <a:lvl7pPr marL="1017179" indent="0">
              <a:buNone/>
              <a:defRPr sz="300"/>
            </a:lvl7pPr>
            <a:lvl8pPr marL="1186708" indent="0">
              <a:buNone/>
              <a:defRPr sz="300"/>
            </a:lvl8pPr>
            <a:lvl9pPr marL="1356238" indent="0">
              <a:buNone/>
              <a:defRPr sz="3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41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20345" y="61857"/>
            <a:ext cx="3966210" cy="257440"/>
          </a:xfrm>
          <a:prstGeom prst="rect">
            <a:avLst/>
          </a:prstGeom>
        </p:spPr>
        <p:txBody>
          <a:bodyPr vert="horz" lIns="33906" tIns="16953" rIns="33906" bIns="16953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0345" y="360415"/>
            <a:ext cx="3966210" cy="1019390"/>
          </a:xfrm>
          <a:prstGeom prst="rect">
            <a:avLst/>
          </a:prstGeom>
        </p:spPr>
        <p:txBody>
          <a:bodyPr vert="horz" lIns="33906" tIns="16953" rIns="33906" bIns="16953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20345" y="1431651"/>
            <a:ext cx="1028276" cy="82238"/>
          </a:xfrm>
          <a:prstGeom prst="rect">
            <a:avLst/>
          </a:prstGeom>
        </p:spPr>
        <p:txBody>
          <a:bodyPr vert="horz" lIns="33906" tIns="16953" rIns="33906" bIns="1695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CE41-E3D2-934A-A74F-71702E227487}" type="datetimeFigureOut">
              <a:rPr lang="de-DE" smtClean="0"/>
              <a:t>03.03.23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5692" y="1431651"/>
            <a:ext cx="1395519" cy="82238"/>
          </a:xfrm>
          <a:prstGeom prst="rect">
            <a:avLst/>
          </a:prstGeom>
        </p:spPr>
        <p:txBody>
          <a:bodyPr vert="horz" lIns="33906" tIns="16953" rIns="33906" bIns="1695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158279" y="1431651"/>
            <a:ext cx="1028276" cy="82238"/>
          </a:xfrm>
          <a:prstGeom prst="rect">
            <a:avLst/>
          </a:prstGeom>
        </p:spPr>
        <p:txBody>
          <a:bodyPr vert="horz" lIns="33906" tIns="16953" rIns="33906" bIns="1695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0748A-CBB8-D64F-A5A1-DA38ED55F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9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9530" rtl="0" eaLnBrk="1" latinLnBrk="0" hangingPunct="1"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147" indent="-127147" algn="l" defTabSz="16953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5486" indent="-105956" algn="l" defTabSz="169530" rtl="0" eaLnBrk="1" latinLnBrk="0" hangingPunct="1">
        <a:spcBef>
          <a:spcPct val="20000"/>
        </a:spcBef>
        <a:buFont typeface="Arial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3824" indent="-84765" algn="l" defTabSz="169530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354" indent="-84765" algn="l" defTabSz="169530" rtl="0" eaLnBrk="1" latinLnBrk="0" hangingPunct="1">
        <a:spcBef>
          <a:spcPct val="20000"/>
        </a:spcBef>
        <a:buFont typeface="Arial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62884" indent="-84765" algn="l" defTabSz="169530" rtl="0" eaLnBrk="1" latinLnBrk="0" hangingPunct="1">
        <a:spcBef>
          <a:spcPct val="20000"/>
        </a:spcBef>
        <a:buFont typeface="Arial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932414" indent="-84765" algn="l" defTabSz="169530" rtl="0" eaLnBrk="1" latinLnBrk="0" hangingPunct="1">
        <a:spcBef>
          <a:spcPct val="20000"/>
        </a:spcBef>
        <a:buFont typeface="Arial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101943" indent="-84765" algn="l" defTabSz="169530" rtl="0" eaLnBrk="1" latinLnBrk="0" hangingPunct="1">
        <a:spcBef>
          <a:spcPct val="20000"/>
        </a:spcBef>
        <a:buFont typeface="Arial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71473" indent="-84765" algn="l" defTabSz="169530" rtl="0" eaLnBrk="1" latinLnBrk="0" hangingPunct="1">
        <a:spcBef>
          <a:spcPct val="20000"/>
        </a:spcBef>
        <a:buFont typeface="Arial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441003" indent="-84765" algn="l" defTabSz="169530" rtl="0" eaLnBrk="1" latinLnBrk="0" hangingPunct="1">
        <a:spcBef>
          <a:spcPct val="20000"/>
        </a:spcBef>
        <a:buFont typeface="Arial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30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060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8589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119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7649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7179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6708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6238" algn="l" defTabSz="16953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FVB-Banner-Aktionswoche-2023-347x122-Signatur-ohne-Logo-xxx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06900" cy="1544638"/>
          </a:xfrm>
          <a:prstGeom prst="rect">
            <a:avLst/>
          </a:prstGeom>
        </p:spPr>
      </p:pic>
      <p:sp>
        <p:nvSpPr>
          <p:cNvPr id="12" name="Bildplatzhalter 11"/>
          <p:cNvSpPr>
            <a:spLocks noGrp="1"/>
          </p:cNvSpPr>
          <p:nvPr>
            <p:ph type="pic" idx="1"/>
          </p:nvPr>
        </p:nvSpPr>
        <p:spPr>
          <a:xfrm>
            <a:off x="1100733" y="915537"/>
            <a:ext cx="1042521" cy="523920"/>
          </a:xfrm>
        </p:spPr>
      </p:sp>
    </p:spTree>
    <p:extLst>
      <p:ext uri="{BB962C8B-B14F-4D97-AF65-F5344CB8AC3E}">
        <p14:creationId xmlns:p14="http://schemas.microsoft.com/office/powerpoint/2010/main" val="298376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half" idx="2"/>
          </p:nvPr>
        </p:nvSpPr>
        <p:spPr>
          <a:xfrm>
            <a:off x="244658" y="307193"/>
            <a:ext cx="3292292" cy="1080281"/>
          </a:xfrm>
        </p:spPr>
        <p:txBody>
          <a:bodyPr>
            <a:normAutofit/>
          </a:bodyPr>
          <a:lstStyle/>
          <a:p>
            <a:r>
              <a:rPr lang="de-DE" sz="1400" dirty="0" smtClean="0"/>
              <a:t>Auf Folie 1 Ihr Logo (am besten freigestellt) auf den Platzhalter ziehen oder durch Klicken auf Symbol hinzufügen.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64945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Bildschirmfoto 2023-03-03 um 12.19.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552" y="0"/>
            <a:ext cx="2545792" cy="1544638"/>
          </a:xfrm>
          <a:prstGeom prst="rect">
            <a:avLst/>
          </a:prstGeom>
        </p:spPr>
      </p:pic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>
          <a:xfrm>
            <a:off x="142884" y="307193"/>
            <a:ext cx="1296536" cy="1080281"/>
          </a:xfrm>
        </p:spPr>
        <p:txBody>
          <a:bodyPr>
            <a:normAutofit/>
          </a:bodyPr>
          <a:lstStyle/>
          <a:p>
            <a:r>
              <a:rPr lang="de-DE" sz="1100" dirty="0" smtClean="0"/>
              <a:t>Beim Speichern als JPEG die Breite und Höhe eingeben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168281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Macintosh PowerPoint</Application>
  <PresentationFormat>Benutzerdefiniert</PresentationFormat>
  <Paragraphs>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Nora Wulff</dc:creator>
  <cp:lastModifiedBy>Nora Wulff</cp:lastModifiedBy>
  <cp:revision>4</cp:revision>
  <dcterms:created xsi:type="dcterms:W3CDTF">2023-03-03T10:11:42Z</dcterms:created>
  <dcterms:modified xsi:type="dcterms:W3CDTF">2023-03-03T11:42:34Z</dcterms:modified>
</cp:coreProperties>
</file>