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920038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24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AA"/>
    <a:srgbClr val="C02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1890" y="102"/>
      </p:cViewPr>
      <p:guideLst>
        <p:guide orient="horz" pos="2494"/>
        <p:guide pos="2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03" y="1296173"/>
            <a:ext cx="6732032" cy="2757347"/>
          </a:xfrm>
        </p:spPr>
        <p:txBody>
          <a:bodyPr anchor="b"/>
          <a:lstStyle>
            <a:lvl1pPr algn="ctr">
              <a:defRPr sz="519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5" y="4159854"/>
            <a:ext cx="5940029" cy="1912175"/>
          </a:xfrm>
        </p:spPr>
        <p:txBody>
          <a:bodyPr/>
          <a:lstStyle>
            <a:lvl1pPr marL="0" indent="0" algn="ctr">
              <a:buNone/>
              <a:defRPr sz="2079"/>
            </a:lvl1pPr>
            <a:lvl2pPr marL="395981" indent="0" algn="ctr">
              <a:buNone/>
              <a:defRPr sz="1732"/>
            </a:lvl2pPr>
            <a:lvl3pPr marL="791962" indent="0" algn="ctr">
              <a:buNone/>
              <a:defRPr sz="1559"/>
            </a:lvl3pPr>
            <a:lvl4pPr marL="1187943" indent="0" algn="ctr">
              <a:buNone/>
              <a:defRPr sz="1386"/>
            </a:lvl4pPr>
            <a:lvl5pPr marL="1583924" indent="0" algn="ctr">
              <a:buNone/>
              <a:defRPr sz="1386"/>
            </a:lvl5pPr>
            <a:lvl6pPr marL="1979905" indent="0" algn="ctr">
              <a:buNone/>
              <a:defRPr sz="1386"/>
            </a:lvl6pPr>
            <a:lvl7pPr marL="2375886" indent="0" algn="ctr">
              <a:buNone/>
              <a:defRPr sz="1386"/>
            </a:lvl7pPr>
            <a:lvl8pPr marL="2771866" indent="0" algn="ctr">
              <a:buNone/>
              <a:defRPr sz="1386"/>
            </a:lvl8pPr>
            <a:lvl9pPr marL="3167847" indent="0" algn="ctr">
              <a:buNone/>
              <a:defRPr sz="1386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0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8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7778" y="421669"/>
            <a:ext cx="1707758" cy="671186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503" y="421669"/>
            <a:ext cx="5024274" cy="671186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46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54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78" y="1974512"/>
            <a:ext cx="6831033" cy="3294515"/>
          </a:xfrm>
        </p:spPr>
        <p:txBody>
          <a:bodyPr anchor="b"/>
          <a:lstStyle>
            <a:lvl1pPr>
              <a:defRPr sz="519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378" y="5300194"/>
            <a:ext cx="6831033" cy="1732508"/>
          </a:xfrm>
        </p:spPr>
        <p:txBody>
          <a:bodyPr/>
          <a:lstStyle>
            <a:lvl1pPr marL="0" indent="0">
              <a:buNone/>
              <a:defRPr sz="2079">
                <a:solidFill>
                  <a:schemeClr val="tx1"/>
                </a:solidFill>
              </a:defRPr>
            </a:lvl1pPr>
            <a:lvl2pPr marL="395981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2pPr>
            <a:lvl3pPr marL="79196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3pPr>
            <a:lvl4pPr marL="1187943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4pPr>
            <a:lvl5pPr marL="1583924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5pPr>
            <a:lvl6pPr marL="1979905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6pPr>
            <a:lvl7pPr marL="237588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7pPr>
            <a:lvl8pPr marL="277186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8pPr>
            <a:lvl9pPr marL="3167847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06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03" y="2108344"/>
            <a:ext cx="3366016" cy="50251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519" y="2108344"/>
            <a:ext cx="3366016" cy="50251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3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421671"/>
            <a:ext cx="6831033" cy="153084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35" y="1941510"/>
            <a:ext cx="3350547" cy="951504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35" y="2893014"/>
            <a:ext cx="3350547" cy="42551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520" y="1941510"/>
            <a:ext cx="3367048" cy="951504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520" y="2893014"/>
            <a:ext cx="3367048" cy="42551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1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57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81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528002"/>
            <a:ext cx="2554418" cy="1848009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48" y="1140341"/>
            <a:ext cx="4009519" cy="5628360"/>
          </a:xfrm>
        </p:spPr>
        <p:txBody>
          <a:bodyPr/>
          <a:lstStyle>
            <a:lvl1pPr>
              <a:defRPr sz="2772"/>
            </a:lvl1pPr>
            <a:lvl2pPr>
              <a:defRPr sz="2425"/>
            </a:lvl2pPr>
            <a:lvl3pPr>
              <a:defRPr sz="2079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2376011"/>
            <a:ext cx="2554418" cy="4401855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84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528002"/>
            <a:ext cx="2554418" cy="1848009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048" y="1140341"/>
            <a:ext cx="4009519" cy="5628360"/>
          </a:xfrm>
        </p:spPr>
        <p:txBody>
          <a:bodyPr anchor="t"/>
          <a:lstStyle>
            <a:lvl1pPr marL="0" indent="0">
              <a:buNone/>
              <a:defRPr sz="2772"/>
            </a:lvl1pPr>
            <a:lvl2pPr marL="395981" indent="0">
              <a:buNone/>
              <a:defRPr sz="2425"/>
            </a:lvl2pPr>
            <a:lvl3pPr marL="791962" indent="0">
              <a:buNone/>
              <a:defRPr sz="2079"/>
            </a:lvl3pPr>
            <a:lvl4pPr marL="1187943" indent="0">
              <a:buNone/>
              <a:defRPr sz="1732"/>
            </a:lvl4pPr>
            <a:lvl5pPr marL="1583924" indent="0">
              <a:buNone/>
              <a:defRPr sz="1732"/>
            </a:lvl5pPr>
            <a:lvl6pPr marL="1979905" indent="0">
              <a:buNone/>
              <a:defRPr sz="1732"/>
            </a:lvl6pPr>
            <a:lvl7pPr marL="2375886" indent="0">
              <a:buNone/>
              <a:defRPr sz="1732"/>
            </a:lvl7pPr>
            <a:lvl8pPr marL="2771866" indent="0">
              <a:buNone/>
              <a:defRPr sz="1732"/>
            </a:lvl8pPr>
            <a:lvl9pPr marL="3167847" indent="0">
              <a:buNone/>
              <a:defRPr sz="173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2376011"/>
            <a:ext cx="2554418" cy="4401855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20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03" y="421671"/>
            <a:ext cx="6831033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03" y="2108344"/>
            <a:ext cx="6831033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02" y="7340703"/>
            <a:ext cx="178200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4A24-79B8-1140-AD9C-3F47EEA94F2C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3513" y="7340703"/>
            <a:ext cx="2673013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3527" y="7340703"/>
            <a:ext cx="178200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53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91962" rtl="0" eaLnBrk="1" latinLnBrk="0" hangingPunct="1">
        <a:lnSpc>
          <a:spcPct val="90000"/>
        </a:lnSpc>
        <a:spcBef>
          <a:spcPct val="0"/>
        </a:spcBef>
        <a:buNone/>
        <a:defRPr sz="3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79196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593971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989952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85933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781914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2177895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573876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969857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365838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981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962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943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924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05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88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86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847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isual-Statement-Instagram Format 1zu1 2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0038" cy="7920038"/>
          </a:xfrm>
          <a:prstGeom prst="rect">
            <a:avLst/>
          </a:prstGeom>
        </p:spPr>
      </p:pic>
      <p:pic>
        <p:nvPicPr>
          <p:cNvPr id="4" name="Bildplatzhalter 3" descr="Ein Bild, das Mann, Person, Tisch enthält.&#10;&#10;Automatisch generierte Beschreibung">
            <a:extLst>
              <a:ext uri="{FF2B5EF4-FFF2-40B4-BE49-F238E27FC236}">
                <a16:creationId xmlns:a16="http://schemas.microsoft.com/office/drawing/2014/main" id="{07319D72-729B-5827-BEA4-43E3A100D1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786" b="19930"/>
          <a:stretch/>
        </p:blipFill>
        <p:spPr>
          <a:xfrm>
            <a:off x="276225" y="1354968"/>
            <a:ext cx="7369175" cy="3502025"/>
          </a:xfrm>
        </p:spPr>
      </p:pic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D3DF6E56-2392-024F-84D5-249CB161A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499" y="5061781"/>
            <a:ext cx="7369600" cy="2653469"/>
          </a:xfrm>
        </p:spPr>
        <p:txBody>
          <a:bodyPr>
            <a:normAutofit/>
          </a:bodyPr>
          <a:lstStyle/>
          <a:p>
            <a:pPr defTabSz="1675958">
              <a:lnSpc>
                <a:spcPct val="100000"/>
              </a:lnSpc>
              <a:spcBef>
                <a:spcPts val="0"/>
              </a:spcBef>
            </a:pPr>
            <a:r>
              <a:rPr lang="de-DE" sz="2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Biogasanlagen produzieren nicht nur Strom und Wärme, grünes Gas und Dünger – sie können darüber hinaus einen wichtigen Beitrag zur Artenvielfalt leisten; denn auch bunte Blühwiesen, die im Sommer Lebensraum und Nahrungsquelle für unsere Wildtiere sind, können nach der Ernte im Herbst in Biogasanlagen zu klimafreundlicher Energie umgewandelt werden.</a:t>
            </a:r>
          </a:p>
          <a:p>
            <a:endParaRPr lang="de-DE" sz="2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690EC8-6958-1247-B864-8B288E9DFB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20360" y="0"/>
            <a:ext cx="1908723" cy="2031866"/>
          </a:xfrm>
          <a:prstGeom prst="rect">
            <a:avLst/>
          </a:prstGeom>
        </p:spPr>
      </p:pic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7444792-648B-8747-9D64-D72FC8D82CD6}"/>
              </a:ext>
            </a:extLst>
          </p:cNvPr>
          <p:cNvSpPr txBox="1">
            <a:spLocks/>
          </p:cNvSpPr>
          <p:nvPr/>
        </p:nvSpPr>
        <p:spPr>
          <a:xfrm>
            <a:off x="5672667" y="2951871"/>
            <a:ext cx="1972734" cy="931945"/>
          </a:xfrm>
          <a:prstGeom prst="rect">
            <a:avLst/>
          </a:prstGeom>
          <a:solidFill>
            <a:srgbClr val="006AAA">
              <a:alpha val="55000"/>
            </a:srgbClr>
          </a:solidFill>
        </p:spPr>
        <p:txBody>
          <a:bodyPr vert="horz" lIns="335190" tIns="167595" rIns="335190" bIns="167595" rtlCol="0">
            <a:normAutofit fontScale="85000" lnSpcReduction="10000"/>
          </a:bodyPr>
          <a:lstStyle>
            <a:lvl1pPr marL="0" indent="0" algn="l" defTabSz="216073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None/>
              <a:defRPr sz="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36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3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73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109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145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182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218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255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291" indent="0" algn="l" defTabSz="216073" rtl="0" eaLnBrk="1" latinLnBrk="0" hangingPunct="1">
              <a:lnSpc>
                <a:spcPct val="90000"/>
              </a:lnSpc>
              <a:spcBef>
                <a:spcPts val="118"/>
              </a:spcBef>
              <a:buFont typeface="Arial" panose="020B0604020202020204" pitchFamily="34" charset="0"/>
              <a:buNone/>
              <a:defRPr sz="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75958">
              <a:lnSpc>
                <a:spcPct val="100000"/>
              </a:lnSpc>
              <a:spcBef>
                <a:spcPts val="0"/>
              </a:spcBef>
            </a:pPr>
            <a:r>
              <a:rPr lang="de-DE" sz="1833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 Hackl</a:t>
            </a:r>
          </a:p>
          <a:p>
            <a:pPr defTabSz="1675958">
              <a:lnSpc>
                <a:spcPct val="100000"/>
              </a:lnSpc>
              <a:spcBef>
                <a:spcPts val="0"/>
              </a:spcBef>
            </a:pPr>
            <a:r>
              <a:rPr lang="de-DE" sz="1833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Rodellegende</a:t>
            </a:r>
          </a:p>
          <a:p>
            <a:endParaRPr lang="de-DE" sz="2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30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</Words>
  <Application>Microsoft Office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Andrea Horbelt</cp:lastModifiedBy>
  <cp:revision>15</cp:revision>
  <dcterms:created xsi:type="dcterms:W3CDTF">2021-04-29T12:19:23Z</dcterms:created>
  <dcterms:modified xsi:type="dcterms:W3CDTF">2022-05-04T07:41:21Z</dcterms:modified>
</cp:coreProperties>
</file>