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4324350" cy="2432050"/>
  <p:notesSz cx="6858000" cy="9144000"/>
  <p:defaultTextStyle>
    <a:defPPr>
      <a:defRPr lang="en-US"/>
    </a:defPPr>
    <a:lvl1pPr marL="0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6">
          <p15:clr>
            <a:srgbClr val="A4A3A4"/>
          </p15:clr>
        </p15:guide>
        <p15:guide id="2" pos="1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D"/>
    <a:srgbClr val="C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/>
    <p:restoredTop sz="94674"/>
  </p:normalViewPr>
  <p:slideViewPr>
    <p:cSldViewPr snapToGrid="0" snapToObjects="1">
      <p:cViewPr varScale="1">
        <p:scale>
          <a:sx n="348" d="100"/>
          <a:sy n="348" d="100"/>
        </p:scale>
        <p:origin x="270" y="252"/>
      </p:cViewPr>
      <p:guideLst>
        <p:guide orient="horz" pos="766"/>
        <p:guide pos="1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0C41-5880-F543-8105-D8E390CE1B7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0A0A-577D-CE46-87D0-F5F366287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4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398024"/>
            <a:ext cx="3243263" cy="846713"/>
          </a:xfrm>
        </p:spPr>
        <p:txBody>
          <a:bodyPr anchor="b"/>
          <a:lstStyle>
            <a:lvl1pPr algn="ctr"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277389"/>
            <a:ext cx="3243263" cy="587182"/>
          </a:xfrm>
        </p:spPr>
        <p:txBody>
          <a:bodyPr/>
          <a:lstStyle>
            <a:lvl1pPr marL="0" indent="0" algn="ctr">
              <a:buNone/>
              <a:defRPr sz="900"/>
            </a:lvl1pPr>
            <a:lvl2pPr marL="162131" indent="0" algn="ctr">
              <a:buNone/>
              <a:defRPr sz="700"/>
            </a:lvl2pPr>
            <a:lvl3pPr marL="324261" indent="0" algn="ctr">
              <a:buNone/>
              <a:defRPr sz="600"/>
            </a:lvl3pPr>
            <a:lvl4pPr marL="486392" indent="0" algn="ctr">
              <a:buNone/>
              <a:defRPr sz="600"/>
            </a:lvl4pPr>
            <a:lvl5pPr marL="648523" indent="0" algn="ctr">
              <a:buNone/>
              <a:defRPr sz="600"/>
            </a:lvl5pPr>
            <a:lvl6pPr marL="810654" indent="0" algn="ctr">
              <a:buNone/>
              <a:defRPr sz="600"/>
            </a:lvl6pPr>
            <a:lvl7pPr marL="972785" indent="0" algn="ctr">
              <a:buNone/>
              <a:defRPr sz="600"/>
            </a:lvl7pPr>
            <a:lvl8pPr marL="1134915" indent="0" algn="ctr">
              <a:buNone/>
              <a:defRPr sz="600"/>
            </a:lvl8pPr>
            <a:lvl9pPr marL="1297046" indent="0" algn="ctr">
              <a:buNone/>
              <a:defRPr sz="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2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5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4613" y="129484"/>
            <a:ext cx="932438" cy="20610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300" y="129484"/>
            <a:ext cx="2743259" cy="2061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2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55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47" y="606324"/>
            <a:ext cx="3729752" cy="1011665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47" y="1627559"/>
            <a:ext cx="3729752" cy="53201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621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2426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639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485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1065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97278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3491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29704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8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299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202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5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2" y="129484"/>
            <a:ext cx="3729752" cy="4700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863" y="596190"/>
            <a:ext cx="1829403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863" y="888374"/>
            <a:ext cx="1829403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9202" y="596190"/>
            <a:ext cx="1838412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9202" y="888374"/>
            <a:ext cx="1838412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2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12" y="350170"/>
            <a:ext cx="2189202" cy="1728332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8412" y="350170"/>
            <a:ext cx="2189202" cy="1728332"/>
          </a:xfrm>
        </p:spPr>
        <p:txBody>
          <a:bodyPr anchor="t"/>
          <a:lstStyle>
            <a:lvl1pPr marL="0" indent="0">
              <a:buNone/>
              <a:defRPr sz="1100"/>
            </a:lvl1pPr>
            <a:lvl2pPr marL="162131" indent="0">
              <a:buNone/>
              <a:defRPr sz="1000"/>
            </a:lvl2pPr>
            <a:lvl3pPr marL="324261" indent="0">
              <a:buNone/>
              <a:defRPr sz="900"/>
            </a:lvl3pPr>
            <a:lvl4pPr marL="486392" indent="0">
              <a:buNone/>
              <a:defRPr sz="700"/>
            </a:lvl4pPr>
            <a:lvl5pPr marL="648523" indent="0">
              <a:buNone/>
              <a:defRPr sz="700"/>
            </a:lvl5pPr>
            <a:lvl6pPr marL="810654" indent="0">
              <a:buNone/>
              <a:defRPr sz="700"/>
            </a:lvl6pPr>
            <a:lvl7pPr marL="972785" indent="0">
              <a:buNone/>
              <a:defRPr sz="700"/>
            </a:lvl7pPr>
            <a:lvl8pPr marL="1134915" indent="0">
              <a:buNone/>
              <a:defRPr sz="700"/>
            </a:lvl8pPr>
            <a:lvl9pPr marL="1297046" indent="0">
              <a:buNone/>
              <a:defRPr sz="7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300" y="129484"/>
            <a:ext cx="3729752" cy="470084"/>
          </a:xfrm>
          <a:prstGeom prst="rect">
            <a:avLst/>
          </a:prstGeom>
        </p:spPr>
        <p:txBody>
          <a:bodyPr vert="horz" lIns="49917" tIns="24959" rIns="49917" bIns="24959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00" y="647421"/>
            <a:ext cx="3729752" cy="1543114"/>
          </a:xfrm>
          <a:prstGeom prst="rect">
            <a:avLst/>
          </a:prstGeom>
        </p:spPr>
        <p:txBody>
          <a:bodyPr vert="horz" lIns="49917" tIns="24959" rIns="49917" bIns="24959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299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4A24-79B8-1140-AD9C-3F47EEA94F2C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2442" y="2254151"/>
            <a:ext cx="1459468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4073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7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261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66" indent="-81066" algn="l" defTabSz="324261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3196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327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6745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72958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91719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85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98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78111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3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26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6392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523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0654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278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91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97046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harepics Artenvielfalt 1200x675 Hintergrund 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6" y="0"/>
            <a:ext cx="4339846" cy="2432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0516F-45EC-FD4A-BCC4-12672A42B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" t="10400" r="-214" b="26628"/>
          <a:stretch/>
        </p:blipFill>
        <p:spPr>
          <a:xfrm>
            <a:off x="84621" y="613887"/>
            <a:ext cx="4159119" cy="17460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1116" y="0"/>
            <a:ext cx="830236" cy="8834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1A4F52D-582C-B247-A08E-F6842EEBD930}"/>
              </a:ext>
            </a:extLst>
          </p:cNvPr>
          <p:cNvSpPr/>
          <p:nvPr/>
        </p:nvSpPr>
        <p:spPr>
          <a:xfrm>
            <a:off x="84622" y="784272"/>
            <a:ext cx="1489570" cy="1158401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</p:spPr>
        <p:txBody>
          <a:bodyPr wrap="square" lIns="49917" tIns="24959" rIns="49917" bIns="24959">
            <a:spAutoFit/>
          </a:bodyPr>
          <a:lstStyle/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Biogasanlagen leisten einen wichtigen Beitrag zur Arten-vielfalt; bunte Blühwiesen, die im Sommer Lebensraum und Nahrungsquelle für unsere Wildtiere sind, können nach der Ernte in Biogasanlagen zu klimafreundlicher Energie umgewandelt werden.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1BA4C1-FA23-D54B-8011-61D9656E27D4}"/>
              </a:ext>
            </a:extLst>
          </p:cNvPr>
          <p:cNvSpPr/>
          <p:nvPr/>
        </p:nvSpPr>
        <p:spPr>
          <a:xfrm>
            <a:off x="3318245" y="1715791"/>
            <a:ext cx="1010485" cy="351361"/>
          </a:xfrm>
          <a:prstGeom prst="rect">
            <a:avLst/>
          </a:prstGeom>
          <a:solidFill>
            <a:srgbClr val="006A8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17" tIns="24959" rIns="49917" bIns="24959" rtlCol="0" anchor="ctr"/>
          <a:lstStyle/>
          <a:p>
            <a:r>
              <a:rPr lang="de-DE" sz="900" i="1" dirty="0">
                <a:latin typeface="Arial" panose="020B0604020202020204" pitchFamily="34" charset="0"/>
                <a:cs typeface="Arial" panose="020B0604020202020204" pitchFamily="34" charset="0"/>
              </a:rPr>
              <a:t>Georg Hackl</a:t>
            </a:r>
          </a:p>
          <a:p>
            <a:r>
              <a:rPr lang="de-DE" sz="900" i="1" dirty="0">
                <a:latin typeface="Arial" panose="020B0604020202020204" pitchFamily="34" charset="0"/>
                <a:cs typeface="Arial" panose="020B0604020202020204" pitchFamily="34" charset="0"/>
              </a:rPr>
              <a:t>Rodellegende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19" y="325523"/>
            <a:ext cx="2505863" cy="2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Andrea Horbelt</cp:lastModifiedBy>
  <cp:revision>17</cp:revision>
  <dcterms:created xsi:type="dcterms:W3CDTF">2021-04-29T12:19:23Z</dcterms:created>
  <dcterms:modified xsi:type="dcterms:W3CDTF">2022-05-25T13:41:01Z</dcterms:modified>
</cp:coreProperties>
</file>